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CC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Oshada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BANDARA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4717655" cy="58993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Environmental Science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808046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Artocarpus </a:t>
            </a:r>
            <a:r>
              <a:rPr lang="en-US" sz="3600" b="1" i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altilis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(breadfruit) skin as a potential low-cost biosorbent for the removal of crystal violet dye: equilibrium, thermodynamics and kinetics studies</a:t>
            </a:r>
            <a:endParaRPr lang="en-GB" sz="3600" b="1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48930"/>
            <a:ext cx="5745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Environmental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63138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9</cp:revision>
  <dcterms:created xsi:type="dcterms:W3CDTF">2024-09-14T13:19:41Z</dcterms:created>
  <dcterms:modified xsi:type="dcterms:W3CDTF">2024-09-14T16:00:20Z</dcterms:modified>
</cp:coreProperties>
</file>